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8" r:id="rId5"/>
    <p:sldId id="260" r:id="rId6"/>
    <p:sldId id="269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48F-E841-411D-9E30-E4118B91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3760983"/>
            <a:ext cx="10694904" cy="2421464"/>
          </a:xfrm>
        </p:spPr>
        <p:txBody>
          <a:bodyPr>
            <a:noAutofit/>
          </a:bodyPr>
          <a:lstStyle/>
          <a:p>
            <a:r>
              <a:rPr lang="en-GB" sz="20000" dirty="0"/>
              <a:t>Parent Forum</a:t>
            </a:r>
          </a:p>
        </p:txBody>
      </p:sp>
    </p:spTree>
    <p:extLst>
      <p:ext uri="{BB962C8B-B14F-4D97-AF65-F5344CB8AC3E}">
        <p14:creationId xmlns:p14="http://schemas.microsoft.com/office/powerpoint/2010/main" val="370698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704A-9066-41FC-A0D3-D437CA47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96" y="349688"/>
            <a:ext cx="10131425" cy="1456267"/>
          </a:xfrm>
        </p:spPr>
        <p:txBody>
          <a:bodyPr/>
          <a:lstStyle/>
          <a:p>
            <a:r>
              <a:rPr lang="en-GB" b="1" dirty="0"/>
              <a:t>Current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4AA55-2D4C-4F4B-8E38-4F9E574F7673}"/>
              </a:ext>
            </a:extLst>
          </p:cNvPr>
          <p:cNvSpPr txBox="1"/>
          <p:nvPr/>
        </p:nvSpPr>
        <p:spPr>
          <a:xfrm>
            <a:off x="570451" y="1736521"/>
            <a:ext cx="9244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How do parents know what ARE looks like/ what is expected of their child?: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Reports to parents of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Kirfs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Conversations with teachers/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Parent Sharing events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BCBB4-FB93-4873-A097-6019E2A5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1" y="4138766"/>
            <a:ext cx="3099100" cy="2062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29DB2-BB83-43CA-A4FE-6FE1733F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91" y="3583180"/>
            <a:ext cx="3450893" cy="2866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38C95-BF2C-4559-B160-BE2E1FB0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425" y="566439"/>
            <a:ext cx="3907897" cy="46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BFF0-62D1-4ADE-B410-D63B1277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1E0A36-36A4-4E5D-82ED-64CBB964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94" t="17405" r="22409" b="16856"/>
          <a:stretch/>
        </p:blipFill>
        <p:spPr>
          <a:xfrm>
            <a:off x="260058" y="302003"/>
            <a:ext cx="5436128" cy="36156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3D1F0-E83F-49D6-BB3C-6B6A55114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9" t="10520" r="32775" b="36193"/>
          <a:stretch/>
        </p:blipFill>
        <p:spPr>
          <a:xfrm>
            <a:off x="6352562" y="302003"/>
            <a:ext cx="4464664" cy="37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3AAF-705B-4254-BF01-B79985BA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EEF0B-32F9-4915-8323-179D7AA03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06" t="5912" r="29519" b="7432"/>
          <a:stretch/>
        </p:blipFill>
        <p:spPr>
          <a:xfrm>
            <a:off x="1098959" y="758462"/>
            <a:ext cx="4823668" cy="5682885"/>
          </a:xfrm>
        </p:spPr>
      </p:pic>
    </p:spTree>
    <p:extLst>
      <p:ext uri="{BB962C8B-B14F-4D97-AF65-F5344CB8AC3E}">
        <p14:creationId xmlns:p14="http://schemas.microsoft.com/office/powerpoint/2010/main" val="404461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6278-02F0-49E3-89F9-98BD667D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/>
            </a:pPr>
            <a:r>
              <a:rPr lang="en-GB" sz="4000" b="1" cap="none" dirty="0">
                <a:ln>
                  <a:noFill/>
                </a:ln>
                <a:solidFill>
                  <a:prstClr val="white"/>
                </a:solidFill>
                <a:ea typeface="+mn-ea"/>
                <a:cs typeface="Calibri Light" panose="020F0302020204030204" pitchFamily="34" charset="0"/>
              </a:rPr>
              <a:t>WE ASKED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: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Do you have ideas for more useful tools in sharing with parents?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959A-24E5-41F9-AC87-6901887F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99919"/>
            <a:ext cx="10131425" cy="3748482"/>
          </a:xfrm>
        </p:spPr>
        <p:txBody>
          <a:bodyPr/>
          <a:lstStyle/>
          <a:p>
            <a:pPr marL="0" indent="0">
              <a:buNone/>
            </a:pPr>
            <a:endParaRPr lang="en-GB" sz="3200" b="1" dirty="0">
              <a:latin typeface="+mj-lt"/>
            </a:endParaRPr>
          </a:p>
          <a:p>
            <a:pPr marL="0" indent="0">
              <a:buNone/>
            </a:pPr>
            <a:r>
              <a:rPr lang="en-GB" sz="3200" b="1" dirty="0">
                <a:latin typeface="+mj-lt"/>
              </a:rPr>
              <a:t>YOU SAID:</a:t>
            </a:r>
          </a:p>
          <a:p>
            <a:r>
              <a:rPr lang="en-GB" b="1" dirty="0">
                <a:latin typeface="+mj-lt"/>
              </a:rPr>
              <a:t>Possibly digital PDF downloads for ease of printing, responses collected with google forms/jot form, quick and easy to respond in the moment.</a:t>
            </a:r>
          </a:p>
          <a:p>
            <a:r>
              <a:rPr lang="en-GB" b="1" dirty="0">
                <a:latin typeface="+mj-lt"/>
              </a:rPr>
              <a:t>Overall I am happy with what is offered.</a:t>
            </a:r>
          </a:p>
          <a:p>
            <a:r>
              <a:rPr lang="en-GB" b="1" dirty="0">
                <a:latin typeface="+mj-lt"/>
              </a:rPr>
              <a:t>PDFs to be added to class blogs on new website</a:t>
            </a:r>
          </a:p>
          <a:p>
            <a:r>
              <a:rPr lang="en-GB" b="1" dirty="0">
                <a:latin typeface="+mj-lt"/>
              </a:rPr>
              <a:t>Using the children and video to share what learning expectations look like – to be shared again in class blogs</a:t>
            </a:r>
          </a:p>
          <a:p>
            <a:pPr marL="0" indent="0">
              <a:buNone/>
            </a:pPr>
            <a:endParaRPr lang="en-GB" sz="3200" b="1" dirty="0">
              <a:latin typeface="+mj-lt"/>
            </a:endParaRPr>
          </a:p>
          <a:p>
            <a:pPr marL="0" indent="0">
              <a:buNone/>
            </a:pPr>
            <a:endParaRPr lang="en-GB" sz="3200" b="1" dirty="0">
              <a:latin typeface="+mj-lt"/>
            </a:endParaRPr>
          </a:p>
          <a:p>
            <a:pPr marL="0" indent="0">
              <a:buNone/>
            </a:pPr>
            <a:endParaRPr lang="en-GB" sz="3200" b="1" dirty="0">
              <a:latin typeface="+mj-lt"/>
            </a:endParaRPr>
          </a:p>
          <a:p>
            <a:pPr marL="0" indent="0">
              <a:buNone/>
            </a:pPr>
            <a:endParaRPr lang="en-GB" sz="3200" b="1" dirty="0">
              <a:latin typeface="+mj-lt"/>
            </a:endParaRPr>
          </a:p>
          <a:p>
            <a:pPr marL="0" indent="0">
              <a:buNone/>
            </a:pP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12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7BABF-7D4D-4321-9CC5-1E75777F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6" t="16759" r="31605" b="5565"/>
          <a:stretch/>
        </p:blipFill>
        <p:spPr>
          <a:xfrm>
            <a:off x="3531764" y="830511"/>
            <a:ext cx="4790115" cy="5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8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779</TotalTime>
  <Words>124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Parent Forum</vt:lpstr>
      <vt:lpstr>Current Topic</vt:lpstr>
      <vt:lpstr>PowerPoint Presentation</vt:lpstr>
      <vt:lpstr>PowerPoint Presentation</vt:lpstr>
      <vt:lpstr>WE ASKED: Do you have ideas for more useful tools in sharing with parents?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Forum</dc:title>
  <dc:creator>Kira Jacobs</dc:creator>
  <cp:lastModifiedBy>Kira Jacobs</cp:lastModifiedBy>
  <cp:revision>18</cp:revision>
  <cp:lastPrinted>2024-01-17T16:48:32Z</cp:lastPrinted>
  <dcterms:created xsi:type="dcterms:W3CDTF">2023-10-17T13:12:37Z</dcterms:created>
  <dcterms:modified xsi:type="dcterms:W3CDTF">2024-04-16T17:37:13Z</dcterms:modified>
</cp:coreProperties>
</file>