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B648F-E841-411D-9E30-E4118B91B7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8758" y="3760983"/>
            <a:ext cx="10694904" cy="2421464"/>
          </a:xfrm>
        </p:spPr>
        <p:txBody>
          <a:bodyPr>
            <a:noAutofit/>
          </a:bodyPr>
          <a:lstStyle/>
          <a:p>
            <a:r>
              <a:rPr lang="en-GB" sz="20000" dirty="0"/>
              <a:t>Parent Forum</a:t>
            </a:r>
          </a:p>
        </p:txBody>
      </p:sp>
    </p:spTree>
    <p:extLst>
      <p:ext uri="{BB962C8B-B14F-4D97-AF65-F5344CB8AC3E}">
        <p14:creationId xmlns:p14="http://schemas.microsoft.com/office/powerpoint/2010/main" val="3706982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26278-02F0-49E3-89F9-98BD667DA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tabLst/>
              <a:defRPr/>
            </a:pPr>
            <a:r>
              <a:rPr lang="en-GB" sz="4000" b="1" cap="none" dirty="0">
                <a:ln>
                  <a:noFill/>
                </a:ln>
                <a:solidFill>
                  <a:prstClr val="white"/>
                </a:solidFill>
                <a:ea typeface="+mn-ea"/>
                <a:cs typeface="Calibri Light" panose="020F0302020204030204" pitchFamily="34" charset="0"/>
              </a:rPr>
              <a:t>WE ASKED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Calibri Light" panose="020F0302020204030204" pitchFamily="34" charset="0"/>
              </a:rPr>
              <a:t>:</a:t>
            </a:r>
            <a:b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Calibri Light" panose="020F0302020204030204" pitchFamily="34" charset="0"/>
              </a:rPr>
            </a:b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Calibri Light" panose="020F0302020204030204" pitchFamily="34" charset="0"/>
              </a:rPr>
              <a:t>WHAT PART OF THE CURRICULUM AND OPPOTUNITES DO YOU FEEL YOU KNOW MOST ABOUT?</a:t>
            </a:r>
            <a:b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4B959A-24E5-41F9-AC87-6901887F8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764633"/>
            <a:ext cx="10131425" cy="4483768"/>
          </a:xfrm>
        </p:spPr>
        <p:txBody>
          <a:bodyPr/>
          <a:lstStyle/>
          <a:p>
            <a:pPr marL="0" indent="0">
              <a:buNone/>
            </a:pPr>
            <a:r>
              <a:rPr lang="en-GB" sz="3200" b="1" dirty="0">
                <a:latin typeface="+mj-lt"/>
              </a:rPr>
              <a:t>YOU SAID:</a:t>
            </a:r>
          </a:p>
          <a:p>
            <a:r>
              <a:rPr lang="en-GB" sz="2400" dirty="0"/>
              <a:t>The things their children had found exciting during the day </a:t>
            </a:r>
          </a:p>
          <a:p>
            <a:r>
              <a:rPr lang="en-GB" sz="2400" dirty="0"/>
              <a:t>Bee Keeping and Forest school</a:t>
            </a:r>
          </a:p>
          <a:p>
            <a:r>
              <a:rPr lang="en-GB" sz="2400" dirty="0"/>
              <a:t>Elements shared in parent sharing events – such as Literacy and History</a:t>
            </a:r>
          </a:p>
          <a:p>
            <a:r>
              <a:rPr lang="en-GB" sz="2400" dirty="0"/>
              <a:t>Musician of Month</a:t>
            </a:r>
          </a:p>
          <a:p>
            <a:r>
              <a:rPr lang="en-GB" sz="2400" dirty="0"/>
              <a:t>Work in Year 2 with countryside trust</a:t>
            </a:r>
          </a:p>
          <a:p>
            <a:r>
              <a:rPr lang="en-GB" sz="2400" dirty="0"/>
              <a:t>Summary of topic shared in curriculum newsletters and website</a:t>
            </a:r>
          </a:p>
        </p:txBody>
      </p:sp>
    </p:spTree>
    <p:extLst>
      <p:ext uri="{BB962C8B-B14F-4D97-AF65-F5344CB8AC3E}">
        <p14:creationId xmlns:p14="http://schemas.microsoft.com/office/powerpoint/2010/main" val="3367120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DED34-7107-49FF-B3B3-6470D9DA1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710309"/>
            <a:ext cx="10131425" cy="1456267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We asked:</a:t>
            </a:r>
            <a:br>
              <a:rPr lang="en-GB" dirty="0"/>
            </a:br>
            <a:r>
              <a:rPr lang="en-GB" dirty="0"/>
              <a:t>What bits of our curriculum are most successful?</a:t>
            </a:r>
            <a:br>
              <a:rPr lang="en-GB" dirty="0"/>
            </a:br>
            <a:br>
              <a:rPr lang="en-GB" dirty="0"/>
            </a:br>
            <a:r>
              <a:rPr lang="en-GB" b="1" dirty="0"/>
              <a:t>You said: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CA918-52DA-469E-954B-4B8FD4FB5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Practical/ outdoor curriculum</a:t>
            </a:r>
          </a:p>
          <a:p>
            <a:r>
              <a:rPr lang="en-GB" dirty="0"/>
              <a:t>Trips and visits</a:t>
            </a:r>
          </a:p>
          <a:p>
            <a:r>
              <a:rPr lang="en-GB" dirty="0"/>
              <a:t>History – children seem to come home with lots of facts</a:t>
            </a:r>
          </a:p>
          <a:p>
            <a:r>
              <a:rPr lang="en-GB" dirty="0"/>
              <a:t>Year 2 countryside project</a:t>
            </a:r>
          </a:p>
          <a:p>
            <a:r>
              <a:rPr lang="en-GB" dirty="0"/>
              <a:t>After school clubs</a:t>
            </a:r>
          </a:p>
        </p:txBody>
      </p:sp>
    </p:spTree>
    <p:extLst>
      <p:ext uri="{BB962C8B-B14F-4D97-AF65-F5344CB8AC3E}">
        <p14:creationId xmlns:p14="http://schemas.microsoft.com/office/powerpoint/2010/main" val="2250428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FC51B-549F-4316-A1B8-AB1CF4EC8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b="1" dirty="0"/>
            </a:br>
            <a:r>
              <a:rPr lang="en-GB" b="1" dirty="0"/>
              <a:t>WE ASKED:</a:t>
            </a:r>
            <a:br>
              <a:rPr lang="en-GB" b="1" dirty="0"/>
            </a:br>
            <a:r>
              <a:rPr lang="en-GB" dirty="0"/>
              <a:t>What aspects of our curriculum do you feel you know least about?</a:t>
            </a:r>
            <a:br>
              <a:rPr lang="en-GB" dirty="0"/>
            </a:br>
            <a:br>
              <a:rPr lang="en-GB" dirty="0"/>
            </a:br>
            <a:r>
              <a:rPr lang="en-GB" b="1" dirty="0"/>
              <a:t>You said: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F8192-9E8C-41D4-8C61-AE211F912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065867"/>
            <a:ext cx="4784557" cy="3099691"/>
          </a:xfrm>
        </p:spPr>
        <p:txBody>
          <a:bodyPr>
            <a:noAutofit/>
          </a:bodyPr>
          <a:lstStyle/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The wider music curriculum</a:t>
            </a:r>
          </a:p>
          <a:p>
            <a:r>
              <a:rPr lang="en-GB" sz="2400" dirty="0"/>
              <a:t>End of year expectations  in terms of outcomes for each year group</a:t>
            </a:r>
          </a:p>
          <a:p>
            <a:r>
              <a:rPr lang="en-GB" sz="2400" dirty="0"/>
              <a:t>Specific elements of Maths – perhaps knowledge organisers and correct methods</a:t>
            </a:r>
          </a:p>
          <a:p>
            <a:r>
              <a:rPr lang="en-GB" sz="2400" dirty="0"/>
              <a:t>Well – being curriculum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AA6FB3-1A47-418A-8F24-41E3B265B0D3}"/>
              </a:ext>
            </a:extLst>
          </p:cNvPr>
          <p:cNvSpPr txBox="1"/>
          <p:nvPr/>
        </p:nvSpPr>
        <p:spPr>
          <a:xfrm>
            <a:off x="6978316" y="1337733"/>
            <a:ext cx="4527883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IN RESPONSE:</a:t>
            </a:r>
          </a:p>
          <a:p>
            <a:endParaRPr lang="en-GB" dirty="0"/>
          </a:p>
          <a:p>
            <a:r>
              <a:rPr lang="en-GB" sz="2000" dirty="0"/>
              <a:t>We spoke about the growing Music curriculum under Mrs Gilder’s new role and leadership and upcoming opportunities including potential instrument instruction which could be provided by Hampshire if there were uptake.</a:t>
            </a:r>
          </a:p>
          <a:p>
            <a:endParaRPr lang="en-GB" sz="2000" dirty="0"/>
          </a:p>
          <a:p>
            <a:r>
              <a:rPr lang="en-GB" sz="2000" dirty="0"/>
              <a:t>We have taken on board the other feedback around Maths and well- being and curriculum leads and teachers are thinking about how to enhance communication in these areas.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6570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DA371-E6B3-42D0-81AC-06554B874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Any suggestions for further enhancements and opportunities?</a:t>
            </a:r>
            <a:br>
              <a:rPr lang="en-GB" dirty="0"/>
            </a:br>
            <a:br>
              <a:rPr lang="en-GB" dirty="0"/>
            </a:br>
            <a:r>
              <a:rPr lang="en-GB" dirty="0"/>
              <a:t>You said: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54052-B1BA-4DDE-BF48-F965DE47D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More opportunities for children to visit previous ICT learning – such as Scratch</a:t>
            </a:r>
          </a:p>
          <a:p>
            <a:r>
              <a:rPr lang="en-GB" dirty="0"/>
              <a:t>Potential for more external visitors to inspire and raise aspirations for pupils</a:t>
            </a:r>
          </a:p>
          <a:p>
            <a:r>
              <a:rPr lang="en-GB" dirty="0"/>
              <a:t>An offer of a calmer extra curricular club – offering opportunities to practise mindfulness and perhaps considering </a:t>
            </a:r>
            <a:r>
              <a:rPr lang="en-GB" dirty="0" err="1"/>
              <a:t>neurographics</a:t>
            </a:r>
            <a:r>
              <a:rPr lang="en-GB" dirty="0"/>
              <a:t>. –WATCH THIS SPACE.</a:t>
            </a:r>
          </a:p>
        </p:txBody>
      </p:sp>
    </p:spTree>
    <p:extLst>
      <p:ext uri="{BB962C8B-B14F-4D97-AF65-F5344CB8AC3E}">
        <p14:creationId xmlns:p14="http://schemas.microsoft.com/office/powerpoint/2010/main" val="6052980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669</TotalTime>
  <Words>295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Celestial</vt:lpstr>
      <vt:lpstr>Parent Forum</vt:lpstr>
      <vt:lpstr>WE ASKED: WHAT PART OF THE CURRICULUM AND OPPOTUNITES DO YOU FEEL YOU KNOW MOST ABOUT? </vt:lpstr>
      <vt:lpstr>We asked: What bits of our curriculum are most successful?  You said:</vt:lpstr>
      <vt:lpstr> WE ASKED: What aspects of our curriculum do you feel you know least about?  You said: </vt:lpstr>
      <vt:lpstr>Any suggestions for further enhancements and opportunities?  You said: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Parent Forum</dc:title>
  <dc:creator>Kira Jacobs</dc:creator>
  <cp:lastModifiedBy>Kira Jacobs</cp:lastModifiedBy>
  <cp:revision>12</cp:revision>
  <cp:lastPrinted>2023-11-07T14:53:30Z</cp:lastPrinted>
  <dcterms:created xsi:type="dcterms:W3CDTF">2023-10-17T13:12:37Z</dcterms:created>
  <dcterms:modified xsi:type="dcterms:W3CDTF">2024-04-16T17:31:52Z</dcterms:modified>
</cp:coreProperties>
</file>